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76" d="100"/>
          <a:sy n="76" d="100"/>
        </p:scale>
        <p:origin x="296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0FFB89-9129-5FEB-11E1-09C975E14F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E38CDF4-713A-6C26-5140-5919BE660F8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592B04-A515-18CE-1C9B-9316E505CC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5911A0-5D98-4CC4-94A2-20FF823BC2C4}" type="datetimeFigureOut">
              <a:rPr lang="en-GB" smtClean="0"/>
              <a:t>17/01/2025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B4D8AE-42A0-6C84-B0AF-A1F5E7CBC3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AC8984-9AD8-005E-60BC-7E87DC747C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D8144-0A3D-4C86-B0E4-58573B2FDF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33350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C763B4-1CD1-F805-A775-0E902983B9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68A94D-DACF-1F81-0933-619BC97153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855258-D456-613F-E763-94011B437D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5911A0-5D98-4CC4-94A2-20FF823BC2C4}" type="datetimeFigureOut">
              <a:rPr lang="en-GB" smtClean="0"/>
              <a:t>17/01/2025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85D7AF-2F94-0073-1F4D-08CE47B591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1F5235-9346-ED4B-1160-72B3F27DA7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D8144-0A3D-4C86-B0E4-58573B2FDF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85664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C2FEF6-A891-A56D-B768-CE1B735006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8C2FFE-BD34-BE6B-EA87-0277FE7E6B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5031F6-6CE3-8A5C-8794-E1DD270F63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5911A0-5D98-4CC4-94A2-20FF823BC2C4}" type="datetimeFigureOut">
              <a:rPr lang="en-GB" smtClean="0"/>
              <a:t>17/01/2025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528134-FC37-05FD-CC7F-78F91BFD78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6E9836-676F-550A-B3C3-5A8D428CCC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D8144-0A3D-4C86-B0E4-58573B2FDF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34955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E00B7A-C83D-56C9-5B3F-996C6E2D3C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2778E-94AB-EC86-3D7A-67DD76DDAB8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FB5C97E-FC5E-91F5-ABCE-4AE98238824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623EB2-DBB0-C289-7B26-6450448C2E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5911A0-5D98-4CC4-94A2-20FF823BC2C4}" type="datetimeFigureOut">
              <a:rPr lang="en-GB" smtClean="0"/>
              <a:t>17/01/2025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5B4A906-358A-82FD-2A8A-885B3CB59D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8A397F-9866-80D0-23D3-0C8C9BBD9A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D8144-0A3D-4C86-B0E4-58573B2FDF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40408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560873-AB55-A0C9-78EA-FD4BF8D421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40DDFD-C2FD-61E0-DEC1-6F24594555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92D23F5-7D43-35F0-31A4-8F0AA2B6F16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D510324-65B5-2F20-6B7F-50BA91C461F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29A2B15-3557-D2C5-6423-D55D989CE9F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46E6E50-9E0F-E0C4-3B3B-919D267AB4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5911A0-5D98-4CC4-94A2-20FF823BC2C4}" type="datetimeFigureOut">
              <a:rPr lang="en-GB" smtClean="0"/>
              <a:t>17/01/2025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9EBE1B9-73A3-BF79-3FAC-CBA3C5359A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4BC293D-FC8E-699D-CB94-5152B487A2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D8144-0A3D-4C86-B0E4-58573B2FDF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21754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46684B-120A-428E-3337-50D224DA4E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2B0EB3-2EB0-37F2-4595-9E179CFFF8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5911A0-5D98-4CC4-94A2-20FF823BC2C4}" type="datetimeFigureOut">
              <a:rPr lang="en-GB" smtClean="0"/>
              <a:t>17/01/2025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DC3BCAD-25F6-B1DD-D8E2-8B700921C0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5F2051-D806-812D-F259-A304F22084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D8144-0A3D-4C86-B0E4-58573B2FDF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30122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85CDF5E-AC67-91B7-C56C-FD18766819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5911A0-5D98-4CC4-94A2-20FF823BC2C4}" type="datetimeFigureOut">
              <a:rPr lang="en-GB" smtClean="0"/>
              <a:t>17/01/2025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2726841-6A5B-6D53-E5CB-4F973FBCDB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723B7EA-E86B-252E-5635-19F5D7B63C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D8144-0A3D-4C86-B0E4-58573B2FDF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51376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625AB8-5786-4FE0-9EA5-9CE1D6F164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B2D102-ECA5-AA0F-6119-87AE583CC0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4385628-C09B-5A03-EF33-F5369D67C9E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78CE6AB-3A8C-1DE0-41CF-8C3900EC26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5911A0-5D98-4CC4-94A2-20FF823BC2C4}" type="datetimeFigureOut">
              <a:rPr lang="en-GB" smtClean="0"/>
              <a:t>17/01/2025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DEA136-417D-B682-7DCE-78AB486437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64AB85-DCB0-5CF2-10C6-8EDE664C00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D8144-0A3D-4C86-B0E4-58573B2FDF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31104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82E036-42B8-C12F-D54D-1479D45C04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31AE79E-E638-04E7-6322-2D2C9DB6EC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D51A01-33D1-BCD8-72AE-35FD421CC08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DF99BB-CE2B-B75A-578F-ACC2176A96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5911A0-5D98-4CC4-94A2-20FF823BC2C4}" type="datetimeFigureOut">
              <a:rPr lang="en-GB" smtClean="0"/>
              <a:t>17/01/2025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F98E206-304A-9444-7CEA-6A1A40A043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4CEE05-C7BF-672B-B129-3A0E429440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D8144-0A3D-4C86-B0E4-58573B2FDF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91572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CFB895-FC0D-8412-3738-96D5231E9A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6766174-79CC-0E95-C678-0A262C2080D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6A18A9-6B9A-0C41-8EDD-424776B847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5911A0-5D98-4CC4-94A2-20FF823BC2C4}" type="datetimeFigureOut">
              <a:rPr lang="en-GB" smtClean="0"/>
              <a:t>17/01/2025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28BA01-83D1-06F4-19C2-5F13894584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31F2D1-469B-E130-924B-0CD6B72702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D8144-0A3D-4C86-B0E4-58573B2FDF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38159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80CA41D-7BCB-0D79-6F3B-ACFDAEE39DD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056BDE-FC52-05D8-8F01-1D7B61C3417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B25BC8-88D7-2BFA-58DB-ECDBBDCBF5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5911A0-5D98-4CC4-94A2-20FF823BC2C4}" type="datetimeFigureOut">
              <a:rPr lang="en-GB" smtClean="0"/>
              <a:t>17/01/2025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99E904-488F-C9BD-F5BF-6B334F8DAF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A64A21-A842-AAE1-3593-A05F4C016D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D8144-0A3D-4C86-B0E4-58573B2FDF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97384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6EFEDF2-0121-2DD9-867B-CD7ADF9795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8E349EC-1E71-D0D0-25BD-62D434A12B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5964CB-6553-3752-3B98-0E2D6590B3B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5911A0-5D98-4CC4-94A2-20FF823BC2C4}" type="datetimeFigureOut">
              <a:rPr lang="en-GB" smtClean="0"/>
              <a:t>17/01/2025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3DD352-6BC8-727F-99A5-407BBF31B9C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C81BDF-D2CA-9839-8DB3-E228149467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DD8144-0A3D-4C86-B0E4-58573B2FDF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05505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BD16B0-4303-9526-205A-A60B2485936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2D02DD-1F3A-F515-5810-3E35154253E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Screen Recording 5">
            <a:hlinkClick r:id="" action="ppaction://media"/>
            <a:extLst>
              <a:ext uri="{FF2B5EF4-FFF2-40B4-BE49-F238E27FC236}">
                <a16:creationId xmlns:a16="http://schemas.microsoft.com/office/drawing/2014/main" id="{2ACADCC1-4A30-0395-5BE3-7D37D78CD5D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42875" y="85725"/>
            <a:ext cx="11906250" cy="6686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44339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69268"/>
    </mc:Choice>
    <mc:Fallback>
      <p:transition spd="slow" advTm="46926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926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66F955-849E-1303-A510-2EC73FAE69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7E42E5-835C-93B5-000E-6D328371EF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91780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355</TotalTime>
  <Words>0</Words>
  <Application>Microsoft Office PowerPoint</Application>
  <PresentationFormat>Widescreen</PresentationFormat>
  <Paragraphs>0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McAllister-Viel, Tara</dc:creator>
  <cp:lastModifiedBy>McAllister-Viel, Tara</cp:lastModifiedBy>
  <cp:revision>1</cp:revision>
  <dcterms:created xsi:type="dcterms:W3CDTF">2025-01-17T09:52:44Z</dcterms:created>
  <dcterms:modified xsi:type="dcterms:W3CDTF">2025-01-17T15:47:48Z</dcterms:modified>
</cp:coreProperties>
</file>